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3" r:id="rId9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6AB0192-9709-4288-B805-8E988B11AE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10575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96232C36-2AF8-4F55-85AD-65EC4F7BF9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3435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0"/>
              </a:spcBef>
            </a:pPr>
            <a:fld id="{E7A8F14C-2C01-4E38-AFD0-C348023DA973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F892F3D-5E1F-4ACB-BBE8-394FA5D3444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64AE6B4-4050-46CD-8C6B-8148C2D5819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819D29A-C1AE-4837-BC1F-D3961D0CDFE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5BDE77C-3AEF-4DBE-8053-D53F73D4B3FB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6DAA803-9029-4D9F-AA5C-49818B2F330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370C87B-0B43-486E-A1A2-9660B154123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F69ED8-4B25-464D-9680-89BEA17F731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9706267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853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迦福市基督徒聚會</a:t>
            </a:r>
            <a:endParaRPr lang="zh-CN" altLang="en-US" sz="1200" dirty="0">
              <a:ea typeface="SimSun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SimSun" pitchFamily="2" charset="-122"/>
              </a:rPr>
              <a:t>- Testimony Publication</a:t>
            </a:r>
            <a:endParaRPr lang="zh-CN" altLang="en-US" sz="1200" dirty="0">
              <a:ea typeface="SimSun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MS PGothic" pitchFamily="3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祂不誤事，因祂是神；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for He is God;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祂不誤事，祂樂施恩；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His grace how good!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祂不誤事，祂已許過；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His word is clear;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我們有神，還怕誰何？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we have God, whom need we fear?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0800"/>
            <a:ext cx="9144000" cy="72075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H429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祂不誤事</a:t>
            </a:r>
            <a:r>
              <a:rPr lang="zh-TW" altLang="en-US" sz="2600" b="1" dirty="0">
                <a:latin typeface="Arial Narrow" panose="020B0606020202030204" pitchFamily="34" charset="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因祂是神</a:t>
            </a:r>
            <a:r>
              <a:rPr lang="en-US" altLang="zh-TW" sz="2800" i="1" dirty="0">
                <a:solidFill>
                  <a:schemeClr val="tx1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HE FAILETH NOT, FOR HE IS GOD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有何高山祢不能鋤，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highest mount, He can make plain;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有何深水祢不能渡；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wildest flood, He can restrain.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我們的神專門處置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of Impossibilities!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人所以為不能的事。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Poor puny man, now learn His ways.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3/8)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是祂使鐵浮水而起，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axe did swim on Jordan’s wave;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是祂使海分成乾地，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Our God the Red Sea’s waters clave!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是祂使日半空停止，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stopped the sun, made long the day!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我們的神並無難事！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This is the God to Whom we pray.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4/8)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祂使輭沙作海界限，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bars the sea with feeble sand!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浪波雖狂不能再前；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proud waves bow at His command!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祂是你神，還有甚麼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If God is thine, what more your need?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祂是不能為你工作？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Can He not work for you indeed?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5/8)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祂心愛你，知你難處，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Our God is love, your needs are known,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所以應許祂要照顧；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promises He’ll fully own,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我們的神充滿憐憫，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Our gracious God bows down His ear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對待祂的無告子民。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feeblest, weakest cry to hear.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/>
          <p:cNvSpPr txBox="1">
            <a:spLocks noGrp="1"/>
          </p:cNvSpPr>
          <p:nvPr/>
        </p:nvSpPr>
        <p:spPr bwMode="auto">
          <a:xfrm>
            <a:off x="5616575" y="4651375"/>
            <a:ext cx="3038475" cy="35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zh-TW" sz="1200">
                <a:effectLst>
                  <a:outerShdw blurRad="38100" dist="38100" dir="2700000" algn="tl">
                    <a:srgbClr val="000000"/>
                  </a:outerShdw>
                </a:effectLst>
                <a:ea typeface="PMingLiU" panose="02020500000000000000" pitchFamily="18" charset="-120"/>
              </a:rPr>
              <a:t>Christian Assembly </a:t>
            </a:r>
            <a:r>
              <a:rPr lang="zh-TW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PMingLiU" panose="02020500000000000000" pitchFamily="18" charset="-120"/>
              </a:rPr>
              <a:t>基督徒聚會</a:t>
            </a:r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6/8)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我們的神不能不義，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Our God is light, and never yet,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不能將祂應許忘記；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One promised He </a:t>
            </a:r>
            <a:r>
              <a:rPr lang="en-US" altLang="zh-TW" sz="2800" dirty="0" err="1">
                <a:ea typeface="標楷體" pitchFamily="65" charset="-120"/>
              </a:rPr>
              <a:t>e’er</a:t>
            </a:r>
            <a:r>
              <a:rPr lang="en-US" altLang="zh-TW" sz="2800" dirty="0">
                <a:ea typeface="標楷體" pitchFamily="65" charset="-120"/>
              </a:rPr>
              <a:t> forget;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祂的應許在基督裏，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promises in Christ the Son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都是阿們，都是是的。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Are fully pledged, Yea and Amen.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7/8)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我們的神不能失信，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Our faithful God, faith cannot break;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祂的恩約永遠堅定；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Nor death, nor hell, His promise shake!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祂要照祂應許答應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Who ask in faith, He’ll not deny;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我們因信所發呼聲。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His word is sure, He must reply.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31490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標楷體" pitchFamily="65" charset="-120"/>
              </a:rPr>
              <a:t>H429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標楷體" pitchFamily="65" charset="-120"/>
              </a:rPr>
              <a:t>8/8)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我們因信歡樂唱說：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let all men hear,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祂不誤我，祂已許過！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His word is clear,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祂不誤我，祂樂施恩！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His grace how good,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祂不誤我，因祂是神！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 </a:t>
            </a:r>
            <a:r>
              <a:rPr lang="en-US" altLang="zh-TW" sz="2800" dirty="0" err="1">
                <a:ea typeface="標楷體" pitchFamily="65" charset="-120"/>
              </a:rPr>
              <a:t>faileth</a:t>
            </a:r>
            <a:r>
              <a:rPr lang="en-US" altLang="zh-TW" sz="2800" dirty="0">
                <a:ea typeface="標楷體" pitchFamily="65" charset="-120"/>
              </a:rPr>
              <a:t> not, for He is God.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4287</TotalTime>
  <Words>561</Words>
  <Application>Microsoft Office PowerPoint</Application>
  <PresentationFormat>On-screen Show (16:9)</PresentationFormat>
  <Paragraphs>81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ＭＳ Ｐゴシック</vt:lpstr>
      <vt:lpstr>ＭＳ Ｐゴシック</vt:lpstr>
      <vt:lpstr>宋体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H429  祂不誤事，因祂是神  HE FAILETH NOT, FOR HE IS GOD (節1/8)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188</cp:revision>
  <dcterms:created xsi:type="dcterms:W3CDTF">2001-04-19T19:07:54Z</dcterms:created>
  <dcterms:modified xsi:type="dcterms:W3CDTF">2017-08-05T22:39:37Z</dcterms:modified>
</cp:coreProperties>
</file>